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21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37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5113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539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7784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684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894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43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3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51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37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69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687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08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5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02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6958-B351-4FAC-8263-28194CFF262B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9097FE-2F83-455A-9F25-85B3423835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64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ABA‑терапия (метод прикладного анализа поведения)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9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86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4841" y="1719619"/>
            <a:ext cx="922588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сегодняшний день одним из самых эффективных методов коррекции аутизма является 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поведенческая терапия или метод прикладного анализа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поведения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ts val="1950"/>
              </a:lnSpc>
              <a:spcAft>
                <a:spcPts val="0"/>
              </a:spcAft>
            </a:pPr>
            <a:endParaRPr lang="ru-RU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0"/>
              </a:spcAft>
            </a:pPr>
            <a:endParaRPr lang="ru-RU" sz="2800" b="1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АВА‑терапия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это интенсивная обучающая программа, которая основывается на поведенческих технологиях и методах обучения.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АВА как научная дисциплина изучает влияние факторов в окружающей среде на поведение и манипулирует этими факторами, чтобы изменить поведение человека.</a:t>
            </a:r>
            <a:endParaRPr lang="ru-RU" sz="28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06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181" y="321774"/>
            <a:ext cx="9812741" cy="5106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АВА для работы с детьми с аутизмом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впервые был использован доктором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Иваром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Ловаасом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Іvar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Lovaas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и его коллегами из Калифорнийского университета в Лос‑Анджелесе в 1963 году.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основу была взята идея, что любое поведение влечет за собой некоторые последствия, и если ребенку последствия нравятся, он будет это поведение повторять, а если не нравятся, то не будет.</a:t>
            </a:r>
            <a:endParaRPr lang="ru-RU" sz="16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подходе все сложные навыки, включая речь, творческую игру, умение смотреть в глаза и другие,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разбиваются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мелкие блоки - действия. Каждое действие разучивается с ребенком отдельно, затем действия соединяются в цепь, образуя сложное действие. Взрослый не пытается давать инициативу ребенку, а достаточно жестко управляет его деятельностью. Правильные действия закрепляются до автоматизма, неправильные - строго пресекаются. Для достижения желаемого поведения используют подсказки и стимулы, как положительные, так и отрицательные. Закрепленным навык считается только тогда, когда ребенок сможет выполнять это действие без ошибок в 80 процентах ситуаций вне зависимости от того, в какой атмосфере и кем было дано задание.</a:t>
            </a:r>
            <a:endParaRPr lang="ru-RU" sz="16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обучающей программы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методике АВА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ребенок всегда ведомый, его свобода и инициативность ограничены выбором обучающего взрослого. Для каждого ребенка составляется индивидуальный план поэтапного развития. Ребенок может осваивать одновременно два‑три не связанных между собой навыка, педагогом выстраивается четкая система усложнения и поэтапного освоения все новых и новых навыков.</a:t>
            </a:r>
            <a:endParaRPr lang="ru-RU" sz="16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113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2330" y="1419367"/>
            <a:ext cx="10423049" cy="3593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  <a:spcAft>
                <a:spcPts val="1125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Конечная цель АВА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дать ребенку средства осваивать окружающий мир самостоятельно.</a:t>
            </a:r>
          </a:p>
          <a:p>
            <a:pPr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В арсенале АВА несколько сотен программ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среди них невербальная и вербальная имитация, общая и мелкая моторика, понимание языка, называние предметов, называние действий, классификация предметов, "покажи, как ты... ", местоимения, ответы на вопросы "Что?", "Кто?", "Где?", "Когда?", "Как?", употребление "да" и "нет", и других. Среди программ более высокого уровня - "Скажи, что будет, если... " (предугадывает исход действия), "Расскажи историю", "Делай как (имя сверстника)", "Позови (имя сверстника) играть".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1950"/>
              </a:lnSpc>
              <a:spcAft>
                <a:spcPts val="1125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АВА‑терапии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существуют несколько терапевтических моделей, рассчитанных для раннего детства (от 1,5‑3,5 лет), дошкольного и школьного возраста, подростков и взрослых.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раннем возрасте коррекция нежелательного поведения наиболее эффективна, так как такое поведение еще не успело закрепиться, а взрослому проще справиться с ребенком в случае направленной агрессии или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самоагрессии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ребенка с аутизмом.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67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376" y="689789"/>
            <a:ext cx="9062114" cy="4452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5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раннего вмешательства должна быть интенсивной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от 30 до 40 часов в неделю, чтобы ребенок смог усвоить необходимые навыки поведения и преодолеть отставание в развитии.</a:t>
            </a: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 по АВА первоначально определяет поведенческую проблему ребенка, затем проводит "измерения" (изучает и наблюдает поведение), в результате которых производится оценка и вырабатывается стратегия обучения ("вмешательство").</a:t>
            </a:r>
          </a:p>
          <a:p>
            <a:pPr algn="just">
              <a:lnSpc>
                <a:spcPts val="1950"/>
              </a:lnSpc>
              <a:spcAft>
                <a:spcPts val="0"/>
              </a:spcAft>
            </a:pPr>
            <a:endParaRPr lang="ru-RU" sz="2000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 время обучения по системе АВА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ребенком ежедневно занимается несколько специалистов разной направленности (дефектолог по поведенческим навыкам,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музтерапевт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арттерпевт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а контроль осуществляет супервизор - специалист по методике. Специалисты последовательно занимаются с ребенком на протяжении двух‑трех часов (делая за это время пять‑шесть программ), на протяжении одного дня с ребенком могут последовательно работать два‑три специалиста, и ребенок получает пять‑шесть часов в день. Все действия по программам записываются в общий журнал работы с ребенком, координируя действия специалистов.</a:t>
            </a:r>
            <a:endParaRPr lang="ru-RU" sz="20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4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2" y="290728"/>
            <a:ext cx="10681648" cy="658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AВА может выполняться на дому, в учебном заведении, в детском кружке. Занятия могут быть индивидуальными и групповыми - в маленьких группах (два‑три человека) и больших (пять‑десять человек).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Количество часов в учебной программе может варьироваться в зависимости от потребностей и возможностей. Среднее количество часов в программе АВА - 20 часов в неделю. Минимальное количество часов в АВА‑программе - шесть часов в неделю, максимальное - 40.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Важно, чтобы родители ребенка были неотъемлемой часть команды работающей с ребенком, воспитывали ребенка на основе поведенческих принципов обучения и помогали ему обобщить все навыки, которые он выучил в программе.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детей дошкольного возраста вне зависимости от уровня развития навыков рекомендуется обучение в системе </a:t>
            </a:r>
            <a:r>
              <a:rPr lang="ru-RU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спецобразования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Обучение на дому может быть ограниченной средой, в которой ребенок не сможет выучить такие важные навыки, как нахождение в группе сверстников, обучение в группе, общение с различными людьми.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Частично обучение может остаться индивидуальным, в особенности для детей с низким уровнем речевых навыков или для детей, которые ранее не обучались и не научились взаимодействовать со взрослыми.</a:t>
            </a:r>
            <a:endParaRPr lang="ru-RU" dirty="0" smtClean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всей строгости обучающей программы методика АВА подходит для тяжелых форм аутизма, синдрома Дауна и тяжелых форм интеллектуальной недостаточности.</a:t>
            </a:r>
            <a:r>
              <a:rPr lang="ru-RU" dirty="0"/>
              <a:t> </a:t>
            </a:r>
            <a:endParaRPr lang="ru-RU" dirty="0" smtClean="0"/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этой методики оправдан, если поведение ребенка не поддается контролю со стороны близких, он не реагирует на просьбы и запреты, не откликается на имя, не стремится к коммуникации, не имеет речи или речь развита настолько слабо, что ребенок может с трудом (или не может) выразить свои мысли и желания.</a:t>
            </a:r>
          </a:p>
          <a:p>
            <a:pPr algn="just">
              <a:lnSpc>
                <a:spcPts val="1950"/>
              </a:lnSpc>
              <a:spcAft>
                <a:spcPts val="1125"/>
              </a:spcAft>
            </a:pPr>
            <a:endParaRPr lang="ru-RU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91587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760</Words>
  <Application>Microsoft Office PowerPoint</Application>
  <PresentationFormat>Широкоэкранный</PresentationFormat>
  <Paragraphs>24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SimSun</vt:lpstr>
      <vt:lpstr>Arial</vt:lpstr>
      <vt:lpstr>Times New Roman</vt:lpstr>
      <vt:lpstr>Trebuchet MS</vt:lpstr>
      <vt:lpstr>Wingdings 3</vt:lpstr>
      <vt:lpstr>Грань</vt:lpstr>
      <vt:lpstr>ABA‑терапия (метод прикладного анализа поведения)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ABA‑терапия (метод прикладного анализа поведения) </dc:title>
  <dc:creator>usewr</dc:creator>
  <cp:lastModifiedBy>usewr</cp:lastModifiedBy>
  <cp:revision>3</cp:revision>
  <dcterms:created xsi:type="dcterms:W3CDTF">2020-09-12T12:19:07Z</dcterms:created>
  <dcterms:modified xsi:type="dcterms:W3CDTF">2020-09-12T12:41:11Z</dcterms:modified>
</cp:coreProperties>
</file>